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1" r:id="rId4"/>
    <p:sldId id="262" r:id="rId5"/>
    <p:sldId id="258" r:id="rId6"/>
    <p:sldId id="264" r:id="rId7"/>
    <p:sldId id="267" r:id="rId8"/>
    <p:sldId id="266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5"/>
    <p:restoredTop sz="94652"/>
  </p:normalViewPr>
  <p:slideViewPr>
    <p:cSldViewPr snapToGrid="0" snapToObjects="1">
      <p:cViewPr varScale="1">
        <p:scale>
          <a:sx n="80" d="100"/>
          <a:sy n="80" d="100"/>
        </p:scale>
        <p:origin x="19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tiff>
</file>

<file path=ppt/media/image5.png>
</file>

<file path=ppt/media/image6.tiff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3900" y="635000"/>
            <a:ext cx="8699500" cy="2704636"/>
          </a:xfrm>
        </p:spPr>
        <p:txBody>
          <a:bodyPr/>
          <a:lstStyle/>
          <a:p>
            <a:pPr algn="l"/>
            <a:r>
              <a:rPr lang="en-US" dirty="0" err="1"/>
              <a:t>Kaggle</a:t>
            </a:r>
            <a:r>
              <a:rPr lang="en-US" dirty="0"/>
              <a:t> Two-Sigma Apartment Interest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Project Team: Emil Parikh, and Glen Ferguson, Jason Chen</a:t>
            </a:r>
          </a:p>
        </p:txBody>
      </p:sp>
    </p:spTree>
    <p:extLst>
      <p:ext uri="{BB962C8B-B14F-4D97-AF65-F5344CB8AC3E}">
        <p14:creationId xmlns:p14="http://schemas.microsoft.com/office/powerpoint/2010/main" val="124490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22985" y="1357840"/>
            <a:ext cx="5429950" cy="38814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8856" y="1400258"/>
            <a:ext cx="37641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List format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Many features with the same meaning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‘pre-war’ vs ‘pre war’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‘laundry’ vs ‘dryer/washer’</a:t>
            </a:r>
          </a:p>
        </p:txBody>
      </p:sp>
    </p:spTree>
    <p:extLst>
      <p:ext uri="{BB962C8B-B14F-4D97-AF65-F5344CB8AC3E}">
        <p14:creationId xmlns:p14="http://schemas.microsoft.com/office/powerpoint/2010/main" val="2827438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8856" y="1400258"/>
            <a:ext cx="407174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Standardize feature names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Count </a:t>
            </a:r>
            <a:r>
              <a:rPr lang="en-US" dirty="0" err="1">
                <a:latin typeface="Garamond" panose="02020404030301010803" pitchFamily="18" charset="0"/>
              </a:rPr>
              <a:t>vectorized</a:t>
            </a:r>
            <a:r>
              <a:rPr lang="en-US" dirty="0">
                <a:latin typeface="Garamond" panose="02020404030301010803" pitchFamily="18" charset="0"/>
              </a:rPr>
              <a:t> with </a:t>
            </a:r>
            <a:r>
              <a:rPr lang="en-US" dirty="0" err="1">
                <a:latin typeface="Garamond" panose="02020404030301010803" pitchFamily="18" charset="0"/>
              </a:rPr>
              <a:t>tfidf</a:t>
            </a:r>
            <a:endParaRPr lang="en-US" dirty="0">
              <a:latin typeface="Garamond" panose="02020404030301010803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Created 400 columns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Too many columns for grid searching RF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How did we reduce dimensionality?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8883" y="1400258"/>
            <a:ext cx="3876960" cy="472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641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58856" y="1400258"/>
            <a:ext cx="40717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Performed a logistic regression using only the 400  columns of features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Garamond" panose="020204040303010108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aramond" panose="02020404030301010803" pitchFamily="18" charset="0"/>
              </a:rPr>
              <a:t>Used the predictions as new predictors for base model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6017" y="1257383"/>
            <a:ext cx="2555806" cy="433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156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 err="1"/>
              <a:t>XGBoost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Made decent predictions out of the box (relative to other models)</a:t>
            </a:r>
          </a:p>
          <a:p>
            <a:r>
              <a:rPr lang="en-US" dirty="0"/>
              <a:t>Lots of tuning parameters</a:t>
            </a:r>
          </a:p>
          <a:p>
            <a:pPr lvl="1"/>
            <a:r>
              <a:rPr lang="en-US" dirty="0"/>
              <a:t>Not very feasible to do a full grid search under a time constraint</a:t>
            </a:r>
          </a:p>
          <a:p>
            <a:pPr lvl="1"/>
            <a:r>
              <a:rPr lang="en-US" dirty="0"/>
              <a:t>Difficult to tune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115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14313"/>
            <a:ext cx="8596668" cy="1320800"/>
          </a:xfrm>
        </p:spPr>
        <p:txBody>
          <a:bodyPr/>
          <a:lstStyle/>
          <a:p>
            <a:r>
              <a:rPr lang="en-US" dirty="0"/>
              <a:t>Accuracy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68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972" y="657724"/>
            <a:ext cx="8608040" cy="595162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2491" y="0"/>
            <a:ext cx="8596668" cy="1320800"/>
          </a:xfrm>
        </p:spPr>
        <p:txBody>
          <a:bodyPr/>
          <a:lstStyle/>
          <a:p>
            <a:r>
              <a:rPr lang="en-US" dirty="0" smtClean="0"/>
              <a:t>XGB Base Model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49038" y="909907"/>
            <a:ext cx="4339931" cy="2472942"/>
          </a:xfrm>
          <a:prstGeom prst="rect">
            <a:avLst/>
          </a:prstGeom>
        </p:spPr>
      </p:pic>
      <p:sp useBgFill="1">
        <p:nvSpPr>
          <p:cNvPr id="8" name="Rounded Rectangle 7"/>
          <p:cNvSpPr/>
          <p:nvPr/>
        </p:nvSpPr>
        <p:spPr>
          <a:xfrm>
            <a:off x="3721768" y="6368715"/>
            <a:ext cx="1844842" cy="2245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241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057" y="660400"/>
            <a:ext cx="8464958" cy="58526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902" y="0"/>
            <a:ext cx="8596668" cy="1320800"/>
          </a:xfrm>
        </p:spPr>
        <p:txBody>
          <a:bodyPr/>
          <a:lstStyle/>
          <a:p>
            <a:r>
              <a:rPr lang="en-US" dirty="0" err="1" smtClean="0"/>
              <a:t>Upsampled</a:t>
            </a:r>
            <a:r>
              <a:rPr lang="en-US" dirty="0" smtClean="0"/>
              <a:t> </a:t>
            </a:r>
            <a:r>
              <a:rPr lang="en-US" dirty="0"/>
              <a:t>XGB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3432" y="861928"/>
            <a:ext cx="4213308" cy="2491485"/>
          </a:xfrm>
          <a:prstGeom prst="rect">
            <a:avLst/>
          </a:prstGeom>
        </p:spPr>
      </p:pic>
      <p:sp useBgFill="1">
        <p:nvSpPr>
          <p:cNvPr id="6" name="Rounded Rectangle 5"/>
          <p:cNvSpPr/>
          <p:nvPr/>
        </p:nvSpPr>
        <p:spPr>
          <a:xfrm>
            <a:off x="3625516" y="6304547"/>
            <a:ext cx="1844842" cy="2245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71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953" y="660400"/>
            <a:ext cx="8543089" cy="59067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72" y="0"/>
            <a:ext cx="8596668" cy="1320800"/>
          </a:xfrm>
        </p:spPr>
        <p:txBody>
          <a:bodyPr/>
          <a:lstStyle/>
          <a:p>
            <a:r>
              <a:rPr lang="en-US" dirty="0" err="1" smtClean="0"/>
              <a:t>Ups</a:t>
            </a:r>
            <a:r>
              <a:rPr lang="en-US" dirty="0" err="1" smtClean="0"/>
              <a:t>ampled</a:t>
            </a:r>
            <a:r>
              <a:rPr lang="en-US" dirty="0" smtClean="0"/>
              <a:t> </a:t>
            </a:r>
            <a:r>
              <a:rPr lang="en-US" dirty="0"/>
              <a:t>XGB</a:t>
            </a:r>
          </a:p>
        </p:txBody>
      </p:sp>
      <p:sp useBgFill="1">
        <p:nvSpPr>
          <p:cNvPr id="6" name="Rounded Rectangle 5"/>
          <p:cNvSpPr/>
          <p:nvPr/>
        </p:nvSpPr>
        <p:spPr>
          <a:xfrm>
            <a:off x="3625516" y="6304547"/>
            <a:ext cx="1844842" cy="2245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1348" y="804780"/>
            <a:ext cx="4467994" cy="262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95505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1361</TotalTime>
  <Words>128</Words>
  <Application>Microsoft Macintosh PowerPoint</Application>
  <PresentationFormat>Widescreen</PresentationFormat>
  <Paragraphs>29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Garamond</vt:lpstr>
      <vt:lpstr>Trebuchet MS</vt:lpstr>
      <vt:lpstr>Wingdings 3</vt:lpstr>
      <vt:lpstr>Arial</vt:lpstr>
      <vt:lpstr>Facet</vt:lpstr>
      <vt:lpstr>Kaggle Two-Sigma Apartment Interest Project</vt:lpstr>
      <vt:lpstr>Features</vt:lpstr>
      <vt:lpstr>Features</vt:lpstr>
      <vt:lpstr>Features</vt:lpstr>
      <vt:lpstr>XGBoost</vt:lpstr>
      <vt:lpstr>Accuracy</vt:lpstr>
      <vt:lpstr>XGB Base Model</vt:lpstr>
      <vt:lpstr>Upsampled XGB</vt:lpstr>
      <vt:lpstr>Upsampled XGB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Glen Ferguson</dc:creator>
  <cp:lastModifiedBy>Glen Ferguson</cp:lastModifiedBy>
  <cp:revision>21</cp:revision>
  <dcterms:created xsi:type="dcterms:W3CDTF">2017-03-04T18:50:02Z</dcterms:created>
  <dcterms:modified xsi:type="dcterms:W3CDTF">2017-03-05T20:08:48Z</dcterms:modified>
</cp:coreProperties>
</file>

<file path=docProps/thumbnail.jpeg>
</file>